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93aa387c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93aa387c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3aa387c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3aa387c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3aa387ce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3aa387ce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3aa387c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3aa387c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3aa387ce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3aa387ce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3aa387ce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3aa387ce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3aa387c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3aa387c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3aa387ce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3aa387ce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